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48" y="1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6943" y="283510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 МКД </a:t>
            </a:r>
          </a:p>
          <a:p>
            <a:pPr algn="ctr"/>
            <a:r>
              <a:rPr lang="ru-RU" sz="2000" b="1" dirty="0" smtClean="0"/>
              <a:t>ул. Красноармейская, д. 15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6" y="1215228"/>
            <a:ext cx="6745794" cy="6676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собственники!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 основании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Протокола № 1 общего собрания собственников помещений в многоквартирном доме от 31.08.2017г., по п. 3 повестки дня «О ежегодной индексации тарифа на содержание жилого помещения», большинством голосов собственников помещений, от принявших участие в голосовании,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принято решение 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Ежегодно индексировать тариф на содержание жилого помещения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величину, не превышающую уровень инфляции за предыдущий календарный год в соответствии с официальными данными Федеральной государственной службы статистики».</a:t>
            </a: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На основании вышеизложенного, тариф на содержание жилого помещения с 01.09.2019г. составит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39,74*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руб./кв.м. </a:t>
            </a: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* Уровень инфляции за 2018 календарный год составил 103,94%</a:t>
            </a:r>
          </a:p>
          <a:p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Управляющая компания </a:t>
            </a:r>
            <a:r>
              <a:rPr lang="ru-RU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ВЕСТА-Прогресс»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0" y="22213"/>
            <a:ext cx="1501263" cy="150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</TotalTime>
  <Words>120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43</cp:revision>
  <cp:lastPrinted>2019-06-18T11:44:34Z</cp:lastPrinted>
  <dcterms:created xsi:type="dcterms:W3CDTF">2017-09-10T09:08:54Z</dcterms:created>
  <dcterms:modified xsi:type="dcterms:W3CDTF">2019-09-16T13:15:42Z</dcterms:modified>
</cp:coreProperties>
</file>